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76" r:id="rId2"/>
    <p:sldId id="257" r:id="rId3"/>
    <p:sldId id="258" r:id="rId4"/>
    <p:sldId id="275" r:id="rId5"/>
    <p:sldId id="264" r:id="rId6"/>
    <p:sldId id="270" r:id="rId7"/>
    <p:sldId id="271" r:id="rId8"/>
    <p:sldId id="259" r:id="rId9"/>
    <p:sldId id="260" r:id="rId10"/>
    <p:sldId id="261" r:id="rId11"/>
    <p:sldId id="273" r:id="rId12"/>
    <p:sldId id="279" r:id="rId13"/>
    <p:sldId id="278" r:id="rId14"/>
    <p:sldId id="269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 sz="1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 sz="1000"/>
              <a:t>8/9/2020 am</a:t>
            </a:r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 sz="1000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A9D281E2-D5D6-4D58-BF2D-BF3B8A453B7B}" type="slidenum">
              <a:rPr lang="en-US" sz="100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/>
              <a:t>8/9/2020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2" rIns="96643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0688ADAB-90A5-4A66-8228-43225F898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FE5C9-5F08-45A8-B0CF-9DD0AEFDB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9C26-60EF-4EC8-B5FE-BAED60664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CA11-64C8-4257-9BAA-ED79E87F2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0F39-7E17-4849-81AB-E3F3E3AC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88EFE-793D-4F21-83B3-4F23E610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31D5-AA93-4164-80B3-946378E6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D1CE0-59F1-4313-9E9B-D418CFCD7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7F2E-7A80-40FC-8C7A-B19923D8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B7E0-B24E-46A6-8AB2-40846C233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F10C-96D7-4625-A2D3-0C5E4FB5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662ED-5325-427B-9269-FB036327E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/>
              <a:t>8/9/2020 am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469A95A-EE1B-4226-8C77-C52945E26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 spd="slow">
    <p:fade thruBlk="1"/>
  </p:transition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19563"/>
            <a:ext cx="7924800" cy="1766637"/>
          </a:xfrm>
          <a:solidFill>
            <a:schemeClr val="accent1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Gospel Changes Men</a:t>
            </a:r>
            <a:b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Timothy 3:16-17</a:t>
            </a:r>
            <a:b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(Part 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FE5C9-5F08-45A8-B0CF-9DD0AEFDBF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2394502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4400" dirty="0"/>
              <a:t>Desires Romans 10:1</a:t>
            </a:r>
          </a:p>
          <a:p>
            <a:pPr eaLnBrk="1" hangingPunct="1">
              <a:buClr>
                <a:schemeClr val="tx1"/>
              </a:buClr>
            </a:pPr>
            <a:r>
              <a:rPr lang="en-US" sz="4400" dirty="0"/>
              <a:t>Loves Matthew 22:37</a:t>
            </a:r>
          </a:p>
          <a:p>
            <a:pPr eaLnBrk="1" hangingPunct="1">
              <a:buClr>
                <a:schemeClr val="tx1"/>
              </a:buClr>
            </a:pPr>
            <a:r>
              <a:rPr lang="en-US" sz="4400" dirty="0"/>
              <a:t>Trusts Proverbs 3:5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667000" y="6053045"/>
            <a:ext cx="3810000" cy="79552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0">
            <a:noAutofit/>
          </a:bodyPr>
          <a:lstStyle/>
          <a:p>
            <a:pPr algn="ctr">
              <a:defRPr/>
            </a:pP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Emotions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92484D6-0762-43C0-8A23-6A0DAD9A5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ile"/>
          <p:cNvSpPr>
            <a:spLocks noEditPoints="1" noChangeArrowheads="1"/>
          </p:cNvSpPr>
          <p:nvPr/>
        </p:nvSpPr>
        <p:spPr bwMode="auto">
          <a:xfrm>
            <a:off x="685800" y="1981200"/>
            <a:ext cx="7239000" cy="3581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bg1"/>
                </a:solidFill>
              </a:rPr>
              <a:t>Thinking. 2 Corinthians 10:5;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Isaiah 55:8-9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Reasoning. Isaiah 1:18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Faith. John 8:24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 anchor="ctr" anchorCtr="0"/>
          <a:lstStyle/>
          <a:p>
            <a:pPr eaLnBrk="1" hangingPunct="1">
              <a:defRPr/>
            </a:pPr>
            <a:r>
              <a:rPr lang="en-US" sz="4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295400" y="1981200"/>
            <a:ext cx="191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Intellect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File"/>
          <p:cNvSpPr>
            <a:spLocks noEditPoints="1" noChangeArrowheads="1"/>
          </p:cNvSpPr>
          <p:nvPr/>
        </p:nvSpPr>
        <p:spPr bwMode="auto">
          <a:xfrm>
            <a:off x="685800" y="1905000"/>
            <a:ext cx="7848600" cy="38862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bg1"/>
                </a:solidFill>
              </a:rPr>
              <a:t>Intentions. Romans 6:16ff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Purpose.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Execute His Will.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76400" y="1981200"/>
            <a:ext cx="99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Will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57CCC59-AF05-4508-A131-7CFD4CC09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 anchor="ctr" anchorCtr="0"/>
          <a:lstStyle/>
          <a:p>
            <a:pPr eaLnBrk="1" hangingPunct="1">
              <a:defRPr/>
            </a:pPr>
            <a:r>
              <a:rPr lang="en-US" sz="4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File"/>
          <p:cNvSpPr>
            <a:spLocks noEditPoints="1" noChangeArrowheads="1"/>
          </p:cNvSpPr>
          <p:nvPr/>
        </p:nvSpPr>
        <p:spPr bwMode="auto">
          <a:xfrm>
            <a:off x="762000" y="1981200"/>
            <a:ext cx="7391400" cy="3962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bg1"/>
                </a:solidFill>
              </a:rPr>
              <a:t>Desire.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Love. 1 John 4:7-10</a:t>
            </a:r>
          </a:p>
          <a:p>
            <a:pPr lvl="1">
              <a:defRPr/>
            </a:pPr>
            <a:r>
              <a:rPr lang="en-US" sz="3200" dirty="0">
                <a:solidFill>
                  <a:schemeClr val="bg1"/>
                </a:solidFill>
              </a:rPr>
              <a:t>Trust. Philippians 4:13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295400" y="2057400"/>
            <a:ext cx="226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Emotions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E87472A-780E-46F4-AAEF-5345DEFA8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/>
          </a:solidFill>
        </p:spPr>
        <p:txBody>
          <a:bodyPr anchor="ctr" anchorCtr="0"/>
          <a:lstStyle/>
          <a:p>
            <a:pPr eaLnBrk="1" hangingPunct="1">
              <a:defRPr/>
            </a:pPr>
            <a:r>
              <a:rPr lang="en-US" sz="4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Wants To Change Man’s Heart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1778345"/>
            <a:ext cx="6781800" cy="1618905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/>
              <a:t>The Gospel Will Change You Too!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391400" cy="17526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700" dirty="0"/>
              <a:t>Romans 1:16, </a:t>
            </a:r>
            <a:r>
              <a:rPr lang="en-US" sz="3500" i="1" dirty="0"/>
              <a:t>“For I am not ashamed of the gospel: for it is the power of God unto salvation …”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FE5C9-5F08-45A8-B0CF-9DD0AEFDBF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Created Man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317009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sz="4000" dirty="0"/>
              <a:t>Genesis 1:27, </a:t>
            </a:r>
            <a:r>
              <a:rPr lang="en-US" sz="4000" i="1" dirty="0"/>
              <a:t>“And God created man in his own image, in the image of God created he him; male and female created he them.”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Gave The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80881"/>
            <a:ext cx="8382000" cy="4278094"/>
          </a:xfrm>
          <a:solidFill>
            <a:schemeClr val="bg1"/>
          </a:solidFill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3400" dirty="0"/>
              <a:t>Romans 1:16-17, </a:t>
            </a:r>
            <a:r>
              <a:rPr lang="en-US" sz="3400" i="1" dirty="0"/>
              <a:t>“For I am not ashamed of the gospel: for it is the power of God unto salvation to every one that believeth; to the Jew first, and also to the Greek. For therein is revealed a righteousness of God from faith unto faith: as it is written, But the righteous shall live by faith.”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Questions: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64202"/>
            <a:ext cx="8382000" cy="4478149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buClr>
                <a:schemeClr val="tx1"/>
              </a:buClr>
              <a:defRPr/>
            </a:pPr>
            <a:r>
              <a:rPr lang="en-US" sz="3500" dirty="0"/>
              <a:t>Is the gospel, as God gave it; adapted to man, as God made him?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defRPr/>
            </a:pPr>
            <a:r>
              <a:rPr lang="en-US" sz="3500" dirty="0"/>
              <a:t>If not, then why not?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  <a:defRPr/>
            </a:pPr>
            <a:r>
              <a:rPr lang="en-US" sz="3000" dirty="0"/>
              <a:t>To say that He COULD NOT limits the power of God.</a:t>
            </a:r>
          </a:p>
          <a:p>
            <a:pPr lvl="1" eaLnBrk="1" hangingPunct="1">
              <a:spcBef>
                <a:spcPts val="0"/>
              </a:spcBef>
              <a:buClr>
                <a:schemeClr val="tx1"/>
              </a:buClr>
              <a:defRPr/>
            </a:pPr>
            <a:r>
              <a:rPr lang="en-US" sz="3000" dirty="0"/>
              <a:t>To say that He WOULD NOT reflects upon the goodness of God, and transfers the responsibility of man to God. </a:t>
            </a:r>
            <a:r>
              <a:rPr lang="en-US" sz="3000" b="1" dirty="0"/>
              <a:t>(cf. Acts 10:34)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1295400"/>
          </a:xfrm>
          <a:solidFill>
            <a:schemeClr val="accent1"/>
          </a:solidFill>
        </p:spPr>
        <p:txBody>
          <a:bodyPr lIns="0" tIns="0" rIns="0" bIns="0"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49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1708160"/>
          </a:xfrm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3500" b="1" dirty="0"/>
              <a:t>Jeremiah 17:9,</a:t>
            </a:r>
            <a:r>
              <a:rPr lang="en-US" sz="3500" dirty="0"/>
              <a:t> </a:t>
            </a:r>
            <a:r>
              <a:rPr lang="en-US" sz="3500" i="1" dirty="0"/>
              <a:t>“</a:t>
            </a:r>
            <a:r>
              <a:rPr lang="en-US" sz="3500" b="1" i="1" u="sng" dirty="0"/>
              <a:t>The heart</a:t>
            </a:r>
            <a:r>
              <a:rPr lang="en-US" sz="3500" i="1" dirty="0"/>
              <a:t> is deceitful above all things, and it is exceedingly corrupt: who can know it?”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459379"/>
            <a:ext cx="1905000" cy="246221"/>
          </a:xfrm>
        </p:spPr>
        <p:txBody>
          <a:bodyPr>
            <a:spAutoFit/>
          </a:bodyPr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94795"/>
            <a:ext cx="8382000" cy="4401205"/>
          </a:xfrm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3500" b="1" dirty="0"/>
              <a:t>Matthew 15:18-20,</a:t>
            </a:r>
            <a:r>
              <a:rPr lang="en-US" sz="3500" dirty="0"/>
              <a:t> </a:t>
            </a:r>
            <a:r>
              <a:rPr lang="en-US" sz="3500" i="1" dirty="0"/>
              <a:t>“But the things which proceed out of the mouth come forth out of </a:t>
            </a:r>
            <a:r>
              <a:rPr lang="en-US" sz="3500" b="1" i="1" u="sng" dirty="0"/>
              <a:t>the heart</a:t>
            </a:r>
            <a:r>
              <a:rPr lang="en-US" sz="3500" i="1" dirty="0"/>
              <a:t>; and they defile the man. For out of </a:t>
            </a:r>
            <a:r>
              <a:rPr lang="en-US" sz="3500" b="1" i="1" u="sng" dirty="0"/>
              <a:t>the heart</a:t>
            </a:r>
            <a:r>
              <a:rPr lang="en-US" sz="3500" i="1" dirty="0"/>
              <a:t> come forth evil thoughts, murders, adulteries, fornications, thefts, false witness, railings: these are the things which defile the man”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0AA8472-9A74-4519-AA43-807D5F10E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1295400"/>
          </a:xfrm>
          <a:solidFill>
            <a:schemeClr val="accent1"/>
          </a:solidFill>
        </p:spPr>
        <p:txBody>
          <a:bodyPr lIns="0" tIns="0" rIns="0" bIns="0"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49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323987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3500" b="1" dirty="0"/>
              <a:t>Acts 15:8-9,</a:t>
            </a:r>
            <a:r>
              <a:rPr lang="en-US" sz="3500" dirty="0"/>
              <a:t> </a:t>
            </a:r>
            <a:r>
              <a:rPr lang="en-US" sz="3500" i="1" dirty="0"/>
              <a:t>“And God, who knoweth </a:t>
            </a:r>
            <a:r>
              <a:rPr lang="en-US" sz="3500" b="1" i="1" u="sng" dirty="0"/>
              <a:t>the heart</a:t>
            </a:r>
            <a:r>
              <a:rPr lang="en-US" sz="3500" i="1" dirty="0"/>
              <a:t>, bare them witness, giving them the Holy Spirit, even as he did unto us; and he made no distinction between us and them, cleansing </a:t>
            </a:r>
            <a:r>
              <a:rPr lang="en-US" sz="3500" b="1" i="1" u="sng" dirty="0"/>
              <a:t>their hearts</a:t>
            </a:r>
            <a:r>
              <a:rPr lang="en-US" sz="3500" i="1" dirty="0"/>
              <a:t> by faith.”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4B6ABB7-2242-40BE-AEB2-5D08C8657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1295400"/>
          </a:xfrm>
          <a:solidFill>
            <a:schemeClr val="accent1"/>
          </a:solidFill>
        </p:spPr>
        <p:txBody>
          <a:bodyPr lIns="0" tIns="0" rIns="0" bIns="0"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49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Man Must Change?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154984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4400" dirty="0"/>
              <a:t>Thinks Genesis 6:5;</a:t>
            </a:r>
            <a:br>
              <a:rPr lang="en-US" sz="4400" dirty="0"/>
            </a:br>
            <a:r>
              <a:rPr lang="en-US" sz="4400" dirty="0"/>
              <a:t>Proverbs 23:7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4400" dirty="0"/>
              <a:t>Reasons Mark 2:8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4400" dirty="0"/>
              <a:t>Understands Matthew 13:15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4400" dirty="0"/>
              <a:t>Believes Acts 8:37;</a:t>
            </a:r>
            <a:br>
              <a:rPr lang="en-US" sz="4400" dirty="0"/>
            </a:br>
            <a:r>
              <a:rPr lang="en-US" sz="4400" dirty="0"/>
              <a:t>Romans 10:10</a:t>
            </a:r>
            <a:endParaRPr lang="en-US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67000" y="6050557"/>
            <a:ext cx="3813048" cy="79801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Intellect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3748719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4400" dirty="0"/>
              <a:t>Plans and Intends</a:t>
            </a:r>
            <a:br>
              <a:rPr lang="en-US" sz="4400" dirty="0"/>
            </a:br>
            <a:r>
              <a:rPr lang="en-US" sz="4400" dirty="0"/>
              <a:t>Hebrews 4:12</a:t>
            </a:r>
          </a:p>
          <a:p>
            <a:pPr eaLnBrk="1" hangingPunct="1">
              <a:buClr>
                <a:schemeClr val="tx1"/>
              </a:buClr>
            </a:pPr>
            <a:r>
              <a:rPr lang="en-US" sz="4400" dirty="0"/>
              <a:t>Purposes 2 Corinthians 9:7</a:t>
            </a:r>
          </a:p>
          <a:p>
            <a:pPr eaLnBrk="1" hangingPunct="1">
              <a:buClr>
                <a:schemeClr val="tx1"/>
              </a:buClr>
            </a:pPr>
            <a:r>
              <a:rPr lang="en-US" sz="4400" dirty="0"/>
              <a:t>Executes obedience</a:t>
            </a:r>
            <a:br>
              <a:rPr lang="en-US" sz="4400" dirty="0"/>
            </a:br>
            <a:r>
              <a:rPr lang="en-US" sz="4400" dirty="0"/>
              <a:t>Romans 6:17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667000" y="6053045"/>
            <a:ext cx="3813048" cy="79552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0">
            <a:noAutofit/>
          </a:bodyPr>
          <a:lstStyle/>
          <a:p>
            <a:pPr algn="ctr">
              <a:defRPr/>
            </a:pP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0F39-7E17-4849-81AB-E3F3E3ACA0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DC66B65-4E7D-49D2-AB35-59C8046AF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Man?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animBg="1"/>
    </p:bld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2886</TotalTime>
  <Words>487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Wingdings</vt:lpstr>
      <vt:lpstr>Refined</vt:lpstr>
      <vt:lpstr>The Gospel Changes Men 2 Timothy 3:16-17 (Part 1)</vt:lpstr>
      <vt:lpstr>God Created Man</vt:lpstr>
      <vt:lpstr>God Gave The Plan</vt:lpstr>
      <vt:lpstr>Questions:</vt:lpstr>
      <vt:lpstr>What About Man Must Change?</vt:lpstr>
      <vt:lpstr>What About Man Must Change?</vt:lpstr>
      <vt:lpstr>What About Man Must Change?</vt:lpstr>
      <vt:lpstr>What Is Man?</vt:lpstr>
      <vt:lpstr>What Is Man?</vt:lpstr>
      <vt:lpstr>What Is Man?</vt:lpstr>
      <vt:lpstr>God Wants To Change Man’s Heart</vt:lpstr>
      <vt:lpstr>God Wants To Change Man’s Heart</vt:lpstr>
      <vt:lpstr>God Wants To Change Man’s Heart</vt:lpstr>
      <vt:lpstr>The Gospel Will Change You Too!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Changes Men (Part 1) (3)</dc:title>
  <dc:creator>Micky D. Galloway</dc:creator>
  <cp:lastModifiedBy>Richard Lidh</cp:lastModifiedBy>
  <cp:revision>61</cp:revision>
  <cp:lastPrinted>2020-08-09T19:36:00Z</cp:lastPrinted>
  <dcterms:created xsi:type="dcterms:W3CDTF">2005-04-25T15:08:24Z</dcterms:created>
  <dcterms:modified xsi:type="dcterms:W3CDTF">2020-08-09T19:36:05Z</dcterms:modified>
</cp:coreProperties>
</file>